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99628-3E33-42C3-A256-1E49708D8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996CB3-46DF-4DFD-8AF7-CBFAADCDD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FE391A-E23B-4C15-A04D-ACD792A6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ED2-D494-4A8A-A29B-9D0026885E8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183B2-48EC-4BA9-9739-C5DE3328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983C7B-C5D3-415D-B507-88C8FE23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A59-0695-4237-B7D1-1F4D941E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5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05DF5-35EB-4D07-8E45-374656D9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44E332-218A-458A-A3AF-D45B7E1CC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65F95F-3B4B-4C8F-BDB6-631211A6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ED2-D494-4A8A-A29B-9D0026885E8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C24E0-8EEE-4A0B-8B2B-474BA002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5685F-69AF-4BF8-BC75-5ADA9D2F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A59-0695-4237-B7D1-1F4D941E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20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813849-F90B-41EC-93F3-E877596D2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CC9E35-8D19-42B5-A5AA-CE05C2AE5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144479-1701-448C-A2BC-25BF0398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ED2-D494-4A8A-A29B-9D0026885E8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BF511F-9ACD-4DC3-9A7A-FED960DA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C7003-D8E9-4718-BF92-8DC8F652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A59-0695-4237-B7D1-1F4D941E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E0112-BD23-428D-895A-A213D080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655E98-6C22-4DC9-BA64-F2A41EDD6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05B03-12D4-437B-8FDE-53193C5A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ED2-D494-4A8A-A29B-9D0026885E8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DB0EF9-7221-4193-BCD7-DBC26890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8D0DA0-F654-45D0-B91F-1444CD53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A59-0695-4237-B7D1-1F4D941E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4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8754B-690F-4A48-8FE8-20336E83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F6F39E-F09D-4C8F-8618-FCDD03383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09E9E6-F215-4981-8030-2653591D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ED2-D494-4A8A-A29B-9D0026885E8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EC24F-4690-4BA8-88FC-DBBEF1E4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F7F5A-DBDF-4DB2-91A1-78E9F808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A59-0695-4237-B7D1-1F4D941E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0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06F80-6BB0-4A0A-9188-D638D9BF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BA2C03-989D-4DB2-BCC3-00EFB6256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FBB906-BD89-49E1-96B7-D5F19F494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56AC52-ACF4-46D9-93E9-43146ADA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ED2-D494-4A8A-A29B-9D0026885E8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593F90-3ACF-45F5-83A3-9D98978F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8B29F3-3934-46C4-8361-A556CE2C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A59-0695-4237-B7D1-1F4D941E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6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3DE6C-3950-462E-B658-9C2723F5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6B31D7-72B7-45F5-ACFA-71D92C7C7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4171A9-9931-4681-9040-42D2E3BC1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B33F50-BE35-4B34-A5E9-1FFE5E3FA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270912-4118-47DB-94EE-8FB723CB1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9F637F-6761-4FFA-A356-62513E9F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ED2-D494-4A8A-A29B-9D0026885E8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15E1F5-215E-4EF9-8176-421D99FA2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F20EEA-9189-4C86-9533-0F57B3DE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A59-0695-4237-B7D1-1F4D941E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E2A27-5423-4FB8-9E9C-8D5B1727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D5BE32-659F-4BC4-A13C-92C40A26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ED2-D494-4A8A-A29B-9D0026885E8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B94D52-2B36-4B09-9918-C387AA4A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2ADA65-16F2-4487-90EE-5E1D03CE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A59-0695-4237-B7D1-1F4D941E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4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DCA003-C003-494D-998B-8F61DD57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ED2-D494-4A8A-A29B-9D0026885E8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20E421-D219-4193-98AA-3489AC4D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E6BD2-847B-44E2-A147-7D9A9F9C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A59-0695-4237-B7D1-1F4D941E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3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CB307-004A-46ED-B477-59493490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107CB-5EBC-44D6-A832-6DCBC2912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7914D7-6029-4DCE-84F7-A6401BB5B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7E1CC0-ED1E-409D-A0DD-2BC69F40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ED2-D494-4A8A-A29B-9D0026885E8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78C18-26F4-4C77-9538-AB0279F7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7F9A43-D3C8-447B-A61D-38CF6A72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A59-0695-4237-B7D1-1F4D941E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7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EBEDB-A072-4B63-A5B9-EA8F245D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8F10DA-AD95-4415-9287-36391422C4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4C0BEA-9C77-43AC-ACCF-6FCAC6A99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4097E8-60EA-4BFC-A999-8847F731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ED2-D494-4A8A-A29B-9D0026885E8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BC4EA9-7F53-4129-8995-F3642224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644C8A-BE6E-4016-BCD1-2F2B564F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A59-0695-4237-B7D1-1F4D941E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4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4A641-1042-424D-9A27-75AA0382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672423-C06D-4E16-8536-06F8481AC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1769E-3B7A-4828-BCB9-1A9687DA3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9CED2-D494-4A8A-A29B-9D0026885E8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938BC-C5FF-4E76-806C-AA08ECD0E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52D43-8EED-4CF8-B86C-61E629EB4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7A59-0695-4237-B7D1-1F4D941E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863588-0C21-4183-8A06-C5D0C5909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0477A-AE65-483C-AE89-F290640A8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2543" y="557078"/>
            <a:ext cx="9144000" cy="2387600"/>
          </a:xfrm>
        </p:spPr>
        <p:txBody>
          <a:bodyPr/>
          <a:lstStyle/>
          <a:p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Вежливые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748E09-9E06-4C2A-AB26-61575BEB0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8917" y="5202238"/>
            <a:ext cx="6533083" cy="165576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«Облачко»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 Юлия Константиновна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8632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D225F7F-4F5D-4F52-A99C-6696B271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AA27B30-8357-4B21-8C26-E242F232D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Клянемся вежливыми быть.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спасибо говорить.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 и до свидания,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 в мире лучше звания.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Клянемся добрыми мы быть,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лень и грубость позабыть.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этикету, науку помнить эту.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Клянемся добрыми мы быть.</a:t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B2DE4B5-7754-473A-96AE-A88807943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62" y="3907210"/>
            <a:ext cx="4903838" cy="26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BC569E-8974-4E07-9FF7-4BBF213D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62C97BE-66E8-4AF1-87BF-0A3F08191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924" y="854498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Утром улыбку я маме дарю.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Доброе утро! — всегда говорю.</a:t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4F26A04-8147-42B2-A020-5B9E490D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84" y="723122"/>
            <a:ext cx="3941535" cy="5443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08991F1-6508-4271-A1DB-C60F2E048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6844541-121B-4534-82FF-DF2B7301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967" y="774441"/>
            <a:ext cx="8694576" cy="3982908"/>
          </a:xfrm>
        </p:spPr>
        <p:txBody>
          <a:bodyPr/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 говорить совсем не лень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Своим знакомым: «Добрый день!»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вечером при встрече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Скажу я: «Добрый вечер».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6976F54-4F47-4BEA-A3D4-C7DFA3C8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74" y="2848477"/>
            <a:ext cx="8235820" cy="3426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19D22A1-F7B8-4C96-AB69-7E686B80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22A7EEE-341C-4A8D-8879-6C875BEE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Настю знаю с малых лет,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Ей весело скажу: «Привет!»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E9A085-06E4-4549-A807-8EFF4C5E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43" y="2416628"/>
            <a:ext cx="5700157" cy="391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86B8BE1-9B0D-4952-B075-1C991657B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55C339B-C51F-42AE-91EE-CC5A2D0B6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«Здравствуйте» — это волшебное слово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Людям дарите снова и снова!</a:t>
            </a:r>
          </a:p>
          <a:p>
            <a:pPr marL="0" indent="0">
              <a:buNone/>
            </a:pP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618509-A407-4079-A052-7B45C28E0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63" y="2178788"/>
            <a:ext cx="4216594" cy="399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076A0C-2F7C-40E0-8D92-F74C739E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3" y="3107093"/>
            <a:ext cx="3172409" cy="3172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7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5C534CE-2D23-48E1-807B-A77D9FF7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4B84C9A-A37E-4912-A022-E932AAB8C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184" y="1825625"/>
            <a:ext cx="4834812" cy="4351338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наступил на ножку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Хоть случайно, хоть немножко,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Сразу говори: «Простите»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лучше – «Извините».</a:t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57FE15B-94EA-4BAC-8E84-5BC6DCFB6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54" y="480113"/>
            <a:ext cx="5176935" cy="589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0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BA9DBA9-1AA0-4EF7-95AE-FE415388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CD9545D-64FB-4C39-8857-3C2B91D11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бабушка с утра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Пирожок тебе дала,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возьми, скажи «Спасибо» —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бабушка счастливой!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5B7A6F8-2324-4FB0-9F9C-43AFA3604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20" y="810532"/>
            <a:ext cx="4389309" cy="5758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3B61A33-F67C-4E75-9F1A-4C1B6DB1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E3F4B0D-8A0D-4B32-B3F8-C3F2EF594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скажет на прощанье,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Уходя, всем «До свиданья».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Другу уходить пора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Скажем мы ему «Пока».</a:t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743F38A-0675-40BB-91CE-E2D812996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82" y="1951265"/>
            <a:ext cx="56311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666B8B3-6764-449C-946A-300BE5F9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CD97F79-89CB-4319-9271-273B42840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Чтобы что-то попросить,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Нужно вежливыми быть.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Мы «пожалуйста» добавим –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Будут все довольны нами.</a:t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BA19596-FA81-4380-83C8-3FA55CEFC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11" y="811763"/>
            <a:ext cx="5499011" cy="509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33</TotalTime>
  <Words>235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Вежливые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слова</dc:title>
  <dc:creator>a_dronchenko_run@mail.ru</dc:creator>
  <cp:lastModifiedBy>a_dronchenko_run@mail.ru</cp:lastModifiedBy>
  <cp:revision>6</cp:revision>
  <dcterms:created xsi:type="dcterms:W3CDTF">2021-03-17T14:12:39Z</dcterms:created>
  <dcterms:modified xsi:type="dcterms:W3CDTF">2021-04-12T07:33:36Z</dcterms:modified>
</cp:coreProperties>
</file>